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7" name="Shape 14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676909">
              <a:lnSpc>
                <a:spcPct val="100000"/>
              </a:lnSpc>
              <a:spcBef>
                <a:spcPts val="0"/>
              </a:spcBef>
              <a:buSzTx/>
              <a:buNone/>
              <a:defRPr sz="2952"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23508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5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4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3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b="0" spc="-232"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676909">
              <a:lnSpc>
                <a:spcPct val="100000"/>
              </a:lnSpc>
              <a:spcBef>
                <a:spcPts val="0"/>
              </a:spcBef>
              <a:buSzTx/>
              <a:buNone/>
              <a:defRPr sz="2952"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DIN Next LT W23 Bold"/>
                <a:ea typeface="DIN Next LT W23 Bold"/>
                <a:cs typeface="DIN Next LT W23 Bold"/>
                <a:sym typeface="DIN Next LT W23 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Slide Title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Helvetica"/>
                <a:ea typeface="Helvetica"/>
                <a:cs typeface="Helvetica"/>
                <a:sym typeface="Helvetica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Helvetica"/>
                <a:ea typeface="Helvetica"/>
                <a:cs typeface="Helvetica"/>
                <a:sym typeface="Helvetica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Helvetica"/>
                <a:ea typeface="Helvetica"/>
                <a:cs typeface="Helvetica"/>
                <a:sym typeface="Helvetica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Helvetica"/>
                <a:ea typeface="Helvetica"/>
                <a:cs typeface="Helvetica"/>
                <a:sym typeface="Helvetica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Helvetica"/>
                <a:ea typeface="Helvetica"/>
                <a:cs typeface="Helvetica"/>
                <a:sym typeface="Helvetica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0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8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7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3314/Recpie-fina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اسم المشروع"/>
          <p:cNvSpPr txBox="1"/>
          <p:nvPr/>
        </p:nvSpPr>
        <p:spPr>
          <a:xfrm>
            <a:off x="11306822" y="4923879"/>
            <a:ext cx="4522392" cy="334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3000" spc="-260">
                <a:solidFill>
                  <a:srgbClr val="FFFFFF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rPr lang="en-US" b="1" i="0" u="none" strike="noStrike" dirty="0" err="1">
                <a:solidFill>
                  <a:srgbClr val="24292F"/>
                </a:solidFill>
                <a:effectLst/>
                <a:latin typeface="-apple-system"/>
                <a:hlinkClick r:id="rId3"/>
              </a:rPr>
              <a:t>Recpie</a:t>
            </a:r>
            <a:endParaRPr lang="en-US" b="1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dirty="0"/>
          </a:p>
        </p:txBody>
      </p:sp>
      <p:sp>
        <p:nvSpPr>
          <p:cNvPr id="150" name="28-08-2022"/>
          <p:cNvSpPr txBox="1"/>
          <p:nvPr/>
        </p:nvSpPr>
        <p:spPr>
          <a:xfrm>
            <a:off x="10580369" y="9472741"/>
            <a:ext cx="3223261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5000" spc="-100">
                <a:solidFill>
                  <a:srgbClr val="FFFFFF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lvl1pPr>
          </a:lstStyle>
          <a:p>
            <a:r>
              <a:t>28-08-2022</a:t>
            </a:r>
          </a:p>
        </p:txBody>
      </p:sp>
      <p:sp>
        <p:nvSpPr>
          <p:cNvPr id="151" name="اسمك ثنائي"/>
          <p:cNvSpPr txBox="1"/>
          <p:nvPr/>
        </p:nvSpPr>
        <p:spPr>
          <a:xfrm>
            <a:off x="11051467" y="10776217"/>
            <a:ext cx="2281074" cy="733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5000" spc="-100">
                <a:solidFill>
                  <a:srgbClr val="FFFFFF"/>
                </a:solidFill>
                <a:latin typeface="DIN Next LT Arabic Bold"/>
                <a:ea typeface="DIN Next LT Arabic Bold"/>
                <a:cs typeface="DIN Next LT Arabic Bold"/>
                <a:sym typeface="DIN Next LT Arabic Bold"/>
              </a:defRPr>
            </a:lvl1pPr>
          </a:lstStyle>
          <a:p>
            <a:r>
              <a:rPr lang="ar-SA" dirty="0"/>
              <a:t>علي العنزي</a:t>
            </a:r>
            <a:endParaRPr dirty="0"/>
          </a:p>
        </p:txBody>
      </p:sp>
      <p:sp>
        <p:nvSpPr>
          <p:cNvPr id="152" name="Circle"/>
          <p:cNvSpPr/>
          <p:nvPr/>
        </p:nvSpPr>
        <p:spPr>
          <a:xfrm>
            <a:off x="22335321" y="11877696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53" name="TuwaiqBootcamp(Andoid)-02-06.png" descr="TuwaiqBootcamp(Andoid)-02-0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88529" y="12030903"/>
            <a:ext cx="1155480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2 - كتابة الكود"/>
          <p:cNvSpPr txBox="1">
            <a:spLocks noGrp="1"/>
          </p:cNvSpPr>
          <p:nvPr>
            <p:ph type="ctrTitle"/>
          </p:nvPr>
        </p:nvSpPr>
        <p:spPr>
          <a:xfrm>
            <a:off x="1206496" y="2054291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2 - كتابة الكود </a:t>
            </a:r>
          </a:p>
        </p:txBody>
      </p:sp>
      <p:grpSp>
        <p:nvGrpSpPr>
          <p:cNvPr id="217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15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16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الأدوات المستخدمة"/>
          <p:cNvSpPr txBox="1"/>
          <p:nvPr/>
        </p:nvSpPr>
        <p:spPr>
          <a:xfrm>
            <a:off x="6569900" y="5778499"/>
            <a:ext cx="11244200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الأدوات المستخدمة</a:t>
            </a:r>
          </a:p>
        </p:txBody>
      </p:sp>
      <p:sp>
        <p:nvSpPr>
          <p:cNvPr id="220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21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تم استخدام التالي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تم استخدام التالي</a:t>
            </a:r>
          </a:p>
        </p:txBody>
      </p:sp>
      <p:sp>
        <p:nvSpPr>
          <p:cNvPr id="224" name="التخطيط بإستخدام Figma…"/>
          <p:cNvSpPr txBox="1">
            <a:spLocks noGrp="1"/>
          </p:cNvSpPr>
          <p:nvPr>
            <p:ph type="subTitle" sz="half" idx="1"/>
          </p:nvPr>
        </p:nvSpPr>
        <p:spPr>
          <a:xfrm>
            <a:off x="2546857" y="5644077"/>
            <a:ext cx="20625486" cy="4637956"/>
          </a:xfrm>
          <a:prstGeom prst="rect">
            <a:avLst/>
          </a:prstGeom>
        </p:spPr>
        <p:txBody>
          <a:bodyPr/>
          <a:lstStyle/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التخطيط بإستخدام Figma</a:t>
            </a:r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بيئة عمل Android Studio</a:t>
            </a:r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مكتبات Jetpack</a:t>
            </a:r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اخرى….</a:t>
            </a:r>
          </a:p>
        </p:txBody>
      </p:sp>
      <p:grpSp>
        <p:nvGrpSpPr>
          <p:cNvPr id="227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25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26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المفاهيم المستخدمة"/>
          <p:cNvSpPr txBox="1"/>
          <p:nvPr/>
        </p:nvSpPr>
        <p:spPr>
          <a:xfrm>
            <a:off x="6162675" y="5778499"/>
            <a:ext cx="1205865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المفاهيم المستخدمة</a:t>
            </a:r>
          </a:p>
        </p:txBody>
      </p:sp>
      <p:sp>
        <p:nvSpPr>
          <p:cNvPr id="230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31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تم تطبيق المفاهيم التاليه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تم تطبيق المفاهيم التاليه</a:t>
            </a:r>
          </a:p>
        </p:txBody>
      </p:sp>
      <p:sp>
        <p:nvSpPr>
          <p:cNvPr id="234" name="التخطيط مفهوم App Architecture:…"/>
          <p:cNvSpPr txBox="1">
            <a:spLocks noGrp="1"/>
          </p:cNvSpPr>
          <p:nvPr>
            <p:ph type="subTitle" idx="1"/>
          </p:nvPr>
        </p:nvSpPr>
        <p:spPr>
          <a:xfrm>
            <a:off x="2546857" y="5259251"/>
            <a:ext cx="20625486" cy="6519169"/>
          </a:xfrm>
          <a:prstGeom prst="rect">
            <a:avLst/>
          </a:prstGeom>
        </p:spPr>
        <p:txBody>
          <a:bodyPr/>
          <a:lstStyle/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التخطيط مفهوم App Architecture: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ViewModel او SharedViewModel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LiveData</a:t>
            </a:r>
          </a:p>
        </p:txBody>
      </p:sp>
      <p:grpSp>
        <p:nvGrpSpPr>
          <p:cNvPr id="237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35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36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تم تطبيق المفاهيم التاليه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تم تطبيق المفاهيم التاليه</a:t>
            </a:r>
          </a:p>
        </p:txBody>
      </p:sp>
      <p:sp>
        <p:nvSpPr>
          <p:cNvPr id="240" name="مفهوم Navigation Component…"/>
          <p:cNvSpPr txBox="1">
            <a:spLocks noGrp="1"/>
          </p:cNvSpPr>
          <p:nvPr>
            <p:ph type="subTitle" idx="1"/>
          </p:nvPr>
        </p:nvSpPr>
        <p:spPr>
          <a:xfrm>
            <a:off x="2546857" y="5259251"/>
            <a:ext cx="20625486" cy="6519169"/>
          </a:xfrm>
          <a:prstGeom prst="rect">
            <a:avLst/>
          </a:prstGeom>
        </p:spPr>
        <p:txBody>
          <a:bodyPr/>
          <a:lstStyle/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Navigation Component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احتواء التطبيق على Single Activity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تمثيل باقي واجهات التطبيق بإستخدام Fragment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التنقل بين الواجهات بمساعدة: NavController و NavHost و NavGraph</a:t>
            </a:r>
          </a:p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تفعيل زر Up Navigation في اعلى التطبيق في App Action Bar</a:t>
            </a:r>
          </a:p>
        </p:txBody>
      </p:sp>
      <p:grpSp>
        <p:nvGrpSpPr>
          <p:cNvPr id="243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41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42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تم تطبيق المفاهيم التاليه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تم تطبيق المفاهيم التاليه</a:t>
            </a:r>
          </a:p>
        </p:txBody>
      </p:sp>
      <p:sp>
        <p:nvSpPr>
          <p:cNvPr id="246" name="مفهوم عرض قوائم من البيانات بإستخدام Adapter و RecyclerView و ViewHolder Class…"/>
          <p:cNvSpPr txBox="1">
            <a:spLocks noGrp="1"/>
          </p:cNvSpPr>
          <p:nvPr>
            <p:ph type="subTitle" idx="1"/>
          </p:nvPr>
        </p:nvSpPr>
        <p:spPr>
          <a:xfrm>
            <a:off x="2546857" y="5259251"/>
            <a:ext cx="20625486" cy="6519169"/>
          </a:xfrm>
          <a:prstGeom prst="rect">
            <a:avLst/>
          </a:prstGeom>
        </p:spPr>
        <p:txBody>
          <a:bodyPr/>
          <a:lstStyle/>
          <a:p>
            <a:pPr marL="977900" lvl="1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endParaRPr/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عرض قوائم من البيانات بإستخدام Adapter و RecyclerView و ViewHolder Class</a:t>
            </a:r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DataBinding</a:t>
            </a:r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t>مفهوم Implicit Intent</a:t>
            </a:r>
          </a:p>
        </p:txBody>
      </p:sp>
      <p:grpSp>
        <p:nvGrpSpPr>
          <p:cNvPr id="249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47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48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الشكل النهائي"/>
          <p:cNvSpPr txBox="1"/>
          <p:nvPr/>
        </p:nvSpPr>
        <p:spPr>
          <a:xfrm>
            <a:off x="8194611" y="5778499"/>
            <a:ext cx="7994778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الشكل النهائي</a:t>
            </a:r>
          </a:p>
        </p:txBody>
      </p:sp>
      <p:sp>
        <p:nvSpPr>
          <p:cNvPr id="252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53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صور الواجهات"/>
          <p:cNvSpPr txBox="1">
            <a:spLocks noGrp="1"/>
          </p:cNvSpPr>
          <p:nvPr>
            <p:ph type="ctrTitle"/>
          </p:nvPr>
        </p:nvSpPr>
        <p:spPr>
          <a:xfrm>
            <a:off x="1206496" y="2054291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صور الواجهات</a:t>
            </a:r>
          </a:p>
        </p:txBody>
      </p:sp>
      <p:grpSp>
        <p:nvGrpSpPr>
          <p:cNvPr id="258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56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57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" name="صورة 2">
            <a:extLst>
              <a:ext uri="{FF2B5EF4-FFF2-40B4-BE49-F238E27FC236}">
                <a16:creationId xmlns:a16="http://schemas.microsoft.com/office/drawing/2014/main" id="{9BA8361C-2865-6FBC-FB88-EF76A135AF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827" y="3918019"/>
            <a:ext cx="3732620" cy="7879976"/>
          </a:xfrm>
          <a:prstGeom prst="rect">
            <a:avLst/>
          </a:prstGeom>
        </p:spPr>
      </p:pic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6C336F41-6848-2A57-C35D-C2A752E6FD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901" y="3918019"/>
            <a:ext cx="4242193" cy="8955741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800E04CC-6AB2-6293-7B9B-93E73E7E0C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960" y="3460819"/>
            <a:ext cx="4458762" cy="94129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63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64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66" name="عرض المشروع على Emulator"/>
          <p:cNvSpPr txBox="1">
            <a:spLocks noGrp="1"/>
          </p:cNvSpPr>
          <p:nvPr>
            <p:ph type="ctrTitle"/>
          </p:nvPr>
        </p:nvSpPr>
        <p:spPr>
          <a:xfrm>
            <a:off x="1206498" y="5965986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عرض المشروع على Emulator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محتويات العرض"/>
          <p:cNvSpPr txBox="1">
            <a:spLocks noGrp="1"/>
          </p:cNvSpPr>
          <p:nvPr>
            <p:ph type="ctrTitle"/>
          </p:nvPr>
        </p:nvSpPr>
        <p:spPr>
          <a:xfrm>
            <a:off x="1206496" y="2054291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محتويات العرض</a:t>
            </a:r>
          </a:p>
        </p:txBody>
      </p:sp>
      <p:grpSp>
        <p:nvGrpSpPr>
          <p:cNvPr id="158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156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57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62" name="Group"/>
          <p:cNvGrpSpPr/>
          <p:nvPr/>
        </p:nvGrpSpPr>
        <p:grpSpPr>
          <a:xfrm>
            <a:off x="14246864" y="6176852"/>
            <a:ext cx="2057183" cy="3842701"/>
            <a:chOff x="340386" y="0"/>
            <a:chExt cx="2057182" cy="3842700"/>
          </a:xfrm>
        </p:grpSpPr>
        <p:sp>
          <p:nvSpPr>
            <p:cNvPr id="159" name="الفكرة ووصفها"/>
            <p:cNvSpPr/>
            <p:nvPr/>
          </p:nvSpPr>
          <p:spPr>
            <a:xfrm>
              <a:off x="1127569" y="25727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rtl="1">
                <a:defRPr sz="3000">
                  <a:solidFill>
                    <a:srgbClr val="0D2949"/>
                  </a:solidFill>
                  <a:latin typeface="DIN Next LT Arabic Regular"/>
                  <a:ea typeface="DIN Next LT Arabic Regular"/>
                  <a:cs typeface="DIN Next LT Arabic Regular"/>
                  <a:sym typeface="DIN Next LT Arabic Regular"/>
                </a:defRPr>
              </a:lvl1pPr>
            </a:lstStyle>
            <a:p>
              <a:r>
                <a:t>الفكرة ووصفها</a:t>
              </a:r>
            </a:p>
          </p:txBody>
        </p:sp>
        <p:sp>
          <p:nvSpPr>
            <p:cNvPr id="160" name="Circle"/>
            <p:cNvSpPr/>
            <p:nvPr/>
          </p:nvSpPr>
          <p:spPr>
            <a:xfrm>
              <a:off x="340386" y="0"/>
              <a:ext cx="1574367" cy="1574366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75FBB6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61" name="IconSet04_lamp copy 2.png" descr="IconSet04_lamp copy 2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0386" y="7771"/>
              <a:ext cx="1574367" cy="15743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66" name="Group"/>
          <p:cNvGrpSpPr/>
          <p:nvPr/>
        </p:nvGrpSpPr>
        <p:grpSpPr>
          <a:xfrm>
            <a:off x="19034707" y="6037152"/>
            <a:ext cx="2057184" cy="3842701"/>
            <a:chOff x="223800" y="0"/>
            <a:chExt cx="2057182" cy="3842700"/>
          </a:xfrm>
        </p:grpSpPr>
        <p:sp>
          <p:nvSpPr>
            <p:cNvPr id="163" name="نبذة مختصرة…"/>
            <p:cNvSpPr/>
            <p:nvPr/>
          </p:nvSpPr>
          <p:spPr>
            <a:xfrm>
              <a:off x="1010983" y="25727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rtl="1">
                <a:defRPr sz="3000">
                  <a:solidFill>
                    <a:srgbClr val="0D2949"/>
                  </a:solidFill>
                  <a:latin typeface="DIN Next LT Arabic Regular"/>
                  <a:ea typeface="DIN Next LT Arabic Regular"/>
                  <a:cs typeface="DIN Next LT Arabic Regular"/>
                  <a:sym typeface="DIN Next LT Arabic Regular"/>
                </a:defRPr>
              </a:pPr>
              <a:r>
                <a:t>نبذة مختصرة</a:t>
              </a:r>
            </a:p>
            <a:p>
              <a:pPr rtl="1">
                <a:defRPr sz="3000">
                  <a:solidFill>
                    <a:srgbClr val="0D2949"/>
                  </a:solidFill>
                  <a:latin typeface="DIN Next LT Arabic Regular"/>
                  <a:ea typeface="DIN Next LT Arabic Regular"/>
                  <a:cs typeface="DIN Next LT Arabic Regular"/>
                  <a:sym typeface="DIN Next LT Arabic Regular"/>
                </a:defRPr>
              </a:pPr>
              <a:r>
                <a:t>من أنا</a:t>
              </a:r>
            </a:p>
          </p:txBody>
        </p:sp>
        <p:sp>
          <p:nvSpPr>
            <p:cNvPr id="164" name="Circle"/>
            <p:cNvSpPr/>
            <p:nvPr/>
          </p:nvSpPr>
          <p:spPr>
            <a:xfrm>
              <a:off x="223800" y="0"/>
              <a:ext cx="1574367" cy="1574366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75FBB6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65" name="IconSet04_lamp copy 2.png" descr="IconSet04_lamp copy 2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3800" y="7771"/>
              <a:ext cx="1574367" cy="15743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0" name="Group"/>
          <p:cNvGrpSpPr/>
          <p:nvPr/>
        </p:nvGrpSpPr>
        <p:grpSpPr>
          <a:xfrm>
            <a:off x="9459020" y="6176852"/>
            <a:ext cx="2057184" cy="3842701"/>
            <a:chOff x="0" y="0"/>
            <a:chExt cx="2057182" cy="3842700"/>
          </a:xfrm>
        </p:grpSpPr>
        <p:sp>
          <p:nvSpPr>
            <p:cNvPr id="167" name="المميزات"/>
            <p:cNvSpPr/>
            <p:nvPr/>
          </p:nvSpPr>
          <p:spPr>
            <a:xfrm>
              <a:off x="787182" y="25727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rtl="1">
                <a:defRPr sz="3000">
                  <a:solidFill>
                    <a:srgbClr val="0D2949"/>
                  </a:solidFill>
                  <a:latin typeface="DIN Next LT Arabic Regular"/>
                  <a:ea typeface="DIN Next LT Arabic Regular"/>
                  <a:cs typeface="DIN Next LT Arabic Regular"/>
                  <a:sym typeface="DIN Next LT Arabic Regular"/>
                </a:defRPr>
              </a:lvl1pPr>
            </a:lstStyle>
            <a:p>
              <a:r>
                <a:t>المميزات</a:t>
              </a:r>
            </a:p>
          </p:txBody>
        </p:sp>
        <p:sp>
          <p:nvSpPr>
            <p:cNvPr id="168" name="Circle"/>
            <p:cNvSpPr/>
            <p:nvPr/>
          </p:nvSpPr>
          <p:spPr>
            <a:xfrm>
              <a:off x="0" y="0"/>
              <a:ext cx="1574366" cy="1574366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75FBB6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69" name="IconSet04_lamp copy 2.png" descr="IconSet04_lamp copy 2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7771"/>
              <a:ext cx="1574366" cy="15743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4" name="Group"/>
          <p:cNvGrpSpPr/>
          <p:nvPr/>
        </p:nvGrpSpPr>
        <p:grpSpPr>
          <a:xfrm>
            <a:off x="4671177" y="6176852"/>
            <a:ext cx="2057184" cy="3842701"/>
            <a:chOff x="1479767" y="0"/>
            <a:chExt cx="2057182" cy="3842700"/>
          </a:xfrm>
        </p:grpSpPr>
        <p:sp>
          <p:nvSpPr>
            <p:cNvPr id="171" name="المفاهيم والأدوات المستخدمة"/>
            <p:cNvSpPr/>
            <p:nvPr/>
          </p:nvSpPr>
          <p:spPr>
            <a:xfrm>
              <a:off x="2266949" y="257270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rtl="1">
                <a:defRPr sz="3000">
                  <a:solidFill>
                    <a:srgbClr val="0D2949"/>
                  </a:solidFill>
                  <a:latin typeface="DIN Next LT Arabic Regular"/>
                  <a:ea typeface="DIN Next LT Arabic Regular"/>
                  <a:cs typeface="DIN Next LT Arabic Regular"/>
                  <a:sym typeface="DIN Next LT Arabic Regular"/>
                </a:defRPr>
              </a:lvl1pPr>
            </a:lstStyle>
            <a:p>
              <a:r>
                <a:t>المفاهيم والأدوات المستخدمة</a:t>
              </a:r>
            </a:p>
          </p:txBody>
        </p:sp>
        <p:sp>
          <p:nvSpPr>
            <p:cNvPr id="172" name="Circle"/>
            <p:cNvSpPr/>
            <p:nvPr/>
          </p:nvSpPr>
          <p:spPr>
            <a:xfrm>
              <a:off x="1479767" y="0"/>
              <a:ext cx="1574366" cy="1574366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75FBB6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73" name="IconSet04_lamp copy 2.png" descr="IconSet04_lamp copy 2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79767" y="7771"/>
              <a:ext cx="1574366" cy="15743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تجربتي مع الدورة"/>
          <p:cNvSpPr txBox="1"/>
          <p:nvPr/>
        </p:nvSpPr>
        <p:spPr>
          <a:xfrm>
            <a:off x="7431849" y="5778499"/>
            <a:ext cx="9520302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تجربتي مع الدورة</a:t>
            </a:r>
          </a:p>
        </p:txBody>
      </p:sp>
      <p:sp>
        <p:nvSpPr>
          <p:cNvPr id="269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70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شكراً يا أبطال!"/>
          <p:cNvSpPr txBox="1"/>
          <p:nvPr/>
        </p:nvSpPr>
        <p:spPr>
          <a:xfrm>
            <a:off x="8378640" y="6472751"/>
            <a:ext cx="762672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0300" spc="-206">
                <a:solidFill>
                  <a:srgbClr val="FFFFFF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شكراً يا أبطال!</a:t>
            </a:r>
          </a:p>
        </p:txBody>
      </p:sp>
      <p:grpSp>
        <p:nvGrpSpPr>
          <p:cNvPr id="275" name="Group"/>
          <p:cNvGrpSpPr/>
          <p:nvPr/>
        </p:nvGrpSpPr>
        <p:grpSpPr>
          <a:xfrm>
            <a:off x="11461054" y="4656468"/>
            <a:ext cx="1461893" cy="1461893"/>
            <a:chOff x="0" y="0"/>
            <a:chExt cx="1461891" cy="1461891"/>
          </a:xfrm>
        </p:grpSpPr>
        <p:sp>
          <p:nvSpPr>
            <p:cNvPr id="273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74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خلوني اعرفكم بنفسي"/>
          <p:cNvSpPr txBox="1"/>
          <p:nvPr/>
        </p:nvSpPr>
        <p:spPr>
          <a:xfrm>
            <a:off x="6110986" y="5778499"/>
            <a:ext cx="12162029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خلوني اعرفكم بنفسي</a:t>
            </a:r>
          </a:p>
        </p:txBody>
      </p:sp>
      <p:sp>
        <p:nvSpPr>
          <p:cNvPr id="177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78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من أنا"/>
          <p:cNvSpPr txBox="1">
            <a:spLocks noGrp="1"/>
          </p:cNvSpPr>
          <p:nvPr>
            <p:ph type="ctrTitle"/>
          </p:nvPr>
        </p:nvSpPr>
        <p:spPr>
          <a:xfrm>
            <a:off x="6574353" y="2230522"/>
            <a:ext cx="11235295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من أنا</a:t>
            </a:r>
          </a:p>
        </p:txBody>
      </p:sp>
      <p:grpSp>
        <p:nvGrpSpPr>
          <p:cNvPr id="183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181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82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4" name="معلومة عنك…"/>
          <p:cNvSpPr txBox="1">
            <a:spLocks noGrp="1"/>
          </p:cNvSpPr>
          <p:nvPr>
            <p:ph type="subTitle" sz="half" idx="1"/>
          </p:nvPr>
        </p:nvSpPr>
        <p:spPr>
          <a:xfrm>
            <a:off x="1678310" y="4890533"/>
            <a:ext cx="21718328" cy="6145044"/>
          </a:xfrm>
          <a:prstGeom prst="rect">
            <a:avLst/>
          </a:prstGeom>
        </p:spPr>
        <p:txBody>
          <a:bodyPr/>
          <a:lstStyle/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rPr lang="ar-SA" dirty="0"/>
              <a:t>علي العنزي مطور تطبيقات </a:t>
            </a:r>
            <a:endParaRPr dirty="0"/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rPr lang="en-US" dirty="0"/>
              <a:t>C# </a:t>
            </a:r>
            <a:r>
              <a:rPr lang="en-US" dirty="0" err="1"/>
              <a:t>sql</a:t>
            </a:r>
            <a:r>
              <a:rPr lang="en-US" dirty="0"/>
              <a:t> java python </a:t>
            </a:r>
            <a:endParaRPr dirty="0"/>
          </a:p>
          <a:p>
            <a: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pPr>
            <a:r>
              <a:rPr lang="ar-SA" dirty="0"/>
              <a:t>متخرج  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الفكرة ووصفها"/>
          <p:cNvSpPr txBox="1"/>
          <p:nvPr/>
        </p:nvSpPr>
        <p:spPr>
          <a:xfrm>
            <a:off x="7960614" y="5778499"/>
            <a:ext cx="8462773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الفكرة ووصفها</a:t>
            </a:r>
          </a:p>
        </p:txBody>
      </p:sp>
      <p:sp>
        <p:nvSpPr>
          <p:cNvPr id="187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88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الفكرة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الفكرة</a:t>
            </a:r>
          </a:p>
        </p:txBody>
      </p:sp>
      <p:sp>
        <p:nvSpPr>
          <p:cNvPr id="191" name="اشرح الفكرة بشكل نقاط"/>
          <p:cNvSpPr txBox="1">
            <a:spLocks noGrp="1"/>
          </p:cNvSpPr>
          <p:nvPr>
            <p:ph type="subTitle" sz="half" idx="1"/>
          </p:nvPr>
        </p:nvSpPr>
        <p:spPr>
          <a:xfrm>
            <a:off x="2546857" y="5644077"/>
            <a:ext cx="20625486" cy="4637956"/>
          </a:xfrm>
          <a:prstGeom prst="rect">
            <a:avLst/>
          </a:prstGeom>
        </p:spPr>
        <p:txBody>
          <a:bodyPr/>
          <a:lstStyle>
            <a:lvl1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lvl1pPr>
          </a:lstStyle>
          <a:p>
            <a:r>
              <a:rPr lang="ar-SA" dirty="0"/>
              <a:t>تطبيق يجمع لك جميع أنواع الكيك وطريقة تحضيرها</a:t>
            </a:r>
            <a:endParaRPr dirty="0"/>
          </a:p>
        </p:txBody>
      </p:sp>
      <p:grpSp>
        <p:nvGrpSpPr>
          <p:cNvPr id="194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192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93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المميزات"/>
          <p:cNvSpPr txBox="1">
            <a:spLocks noGrp="1"/>
          </p:cNvSpPr>
          <p:nvPr>
            <p:ph type="ctrTitle"/>
          </p:nvPr>
        </p:nvSpPr>
        <p:spPr>
          <a:xfrm>
            <a:off x="1206498" y="2264385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المميزات</a:t>
            </a:r>
          </a:p>
        </p:txBody>
      </p:sp>
      <p:sp>
        <p:nvSpPr>
          <p:cNvPr id="197" name="اشرح الفكرة بشكل نقاط"/>
          <p:cNvSpPr txBox="1">
            <a:spLocks noGrp="1"/>
          </p:cNvSpPr>
          <p:nvPr>
            <p:ph type="subTitle" sz="half" idx="1"/>
          </p:nvPr>
        </p:nvSpPr>
        <p:spPr>
          <a:xfrm>
            <a:off x="2546857" y="5644077"/>
            <a:ext cx="20625486" cy="4637956"/>
          </a:xfrm>
          <a:prstGeom prst="rect">
            <a:avLst/>
          </a:prstGeom>
        </p:spPr>
        <p:txBody>
          <a:bodyPr/>
          <a:lstStyle>
            <a:lvl1pPr marL="368300" indent="-368300" algn="r" defTabSz="457200" rtl="1">
              <a:lnSpc>
                <a:spcPct val="170000"/>
              </a:lnSpc>
              <a:buSzPct val="123000"/>
              <a:buChar char="•"/>
              <a:defRPr sz="3200">
                <a:solidFill>
                  <a:srgbClr val="595959"/>
                </a:solidFill>
                <a:latin typeface="DIN Next LT Arabic Regular"/>
                <a:ea typeface="DIN Next LT Arabic Regular"/>
                <a:cs typeface="DIN Next LT Arabic Regular"/>
                <a:sym typeface="DIN Next LT Arabic Regular"/>
              </a:defRPr>
            </a:lvl1pPr>
          </a:lstStyle>
          <a:p>
            <a:r>
              <a:rPr lang="ar-SA" dirty="0"/>
              <a:t> تستطيع مشاركة طريقة عمل الكيك مع من تحب </a:t>
            </a:r>
          </a:p>
          <a:p>
            <a:r>
              <a:rPr lang="ar-SA" dirty="0"/>
              <a:t>و إيجاد اقرب متجر لطلب كيك منه </a:t>
            </a:r>
            <a:endParaRPr dirty="0"/>
          </a:p>
        </p:txBody>
      </p:sp>
      <p:grpSp>
        <p:nvGrpSpPr>
          <p:cNvPr id="200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198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199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الخطوات المتبعه"/>
          <p:cNvSpPr txBox="1"/>
          <p:nvPr/>
        </p:nvSpPr>
        <p:spPr>
          <a:xfrm>
            <a:off x="7406004" y="5778499"/>
            <a:ext cx="957199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rtl="1">
              <a:lnSpc>
                <a:spcPct val="80000"/>
              </a:lnSpc>
              <a:defRPr sz="11000" spc="-220">
                <a:solidFill>
                  <a:srgbClr val="FFFFFF"/>
                </a:solidFill>
                <a:latin typeface="DIN Next LT W23 Bold"/>
                <a:ea typeface="DIN Next LT W23 Bold"/>
                <a:cs typeface="DIN Next LT W23 Bold"/>
                <a:sym typeface="DIN Next LT W23 Bold"/>
              </a:defRPr>
            </a:lvl1pPr>
          </a:lstStyle>
          <a:p>
            <a:r>
              <a:t>الخطوات المتبعه</a:t>
            </a:r>
          </a:p>
        </p:txBody>
      </p:sp>
      <p:sp>
        <p:nvSpPr>
          <p:cNvPr id="203" name="Circle"/>
          <p:cNvSpPr/>
          <p:nvPr/>
        </p:nvSpPr>
        <p:spPr>
          <a:xfrm>
            <a:off x="728388" y="11742229"/>
            <a:ext cx="1461893" cy="1461893"/>
          </a:xfrm>
          <a:prstGeom prst="ellipse">
            <a:avLst/>
          </a:prstGeom>
          <a:solidFill>
            <a:srgbClr val="75FBB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204" name="TuwaiqBootcamp(Andoid)-02-06.png" descr="TuwaiqBootcamp(Andoid)-02-0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596" y="11895436"/>
            <a:ext cx="1155479" cy="1155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1 - الرسم والتخطيط"/>
          <p:cNvSpPr txBox="1">
            <a:spLocks noGrp="1"/>
          </p:cNvSpPr>
          <p:nvPr>
            <p:ph type="ctrTitle"/>
          </p:nvPr>
        </p:nvSpPr>
        <p:spPr>
          <a:xfrm>
            <a:off x="1206496" y="2054291"/>
            <a:ext cx="21971004" cy="1784028"/>
          </a:xfrm>
          <a:prstGeom prst="rect">
            <a:avLst/>
          </a:prstGeom>
        </p:spPr>
        <p:txBody>
          <a:bodyPr/>
          <a:lstStyle>
            <a:lvl1pPr algn="ctr" rtl="1">
              <a:defRPr sz="7000" b="0" spc="-140">
                <a:solidFill>
                  <a:srgbClr val="5D4FD6"/>
                </a:solidFill>
                <a:latin typeface="DIN Next LT W23 Heavy"/>
                <a:ea typeface="DIN Next LT W23 Heavy"/>
                <a:cs typeface="DIN Next LT W23 Heavy"/>
                <a:sym typeface="DIN Next LT W23 Heavy"/>
              </a:defRPr>
            </a:lvl1pPr>
          </a:lstStyle>
          <a:p>
            <a:r>
              <a:t>1 - الرسم والتخطيط</a:t>
            </a:r>
          </a:p>
        </p:txBody>
      </p:sp>
      <p:grpSp>
        <p:nvGrpSpPr>
          <p:cNvPr id="209" name="Group"/>
          <p:cNvGrpSpPr/>
          <p:nvPr/>
        </p:nvGrpSpPr>
        <p:grpSpPr>
          <a:xfrm>
            <a:off x="22335321" y="11877696"/>
            <a:ext cx="1461893" cy="1461893"/>
            <a:chOff x="0" y="0"/>
            <a:chExt cx="1461891" cy="1461891"/>
          </a:xfrm>
        </p:grpSpPr>
        <p:sp>
          <p:nvSpPr>
            <p:cNvPr id="207" name="Circle"/>
            <p:cNvSpPr/>
            <p:nvPr/>
          </p:nvSpPr>
          <p:spPr>
            <a:xfrm>
              <a:off x="0" y="0"/>
              <a:ext cx="1461892" cy="1461892"/>
            </a:xfrm>
            <a:prstGeom prst="ellipse">
              <a:avLst/>
            </a:prstGeom>
            <a:solidFill>
              <a:srgbClr val="75FBB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208" name="TuwaiqBootcamp(Andoid)-02-06.png" descr="TuwaiqBootcamp(Andoid)-02-06.pn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3207" y="153206"/>
              <a:ext cx="1155480" cy="11554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3" name="صورة 2">
            <a:extLst>
              <a:ext uri="{FF2B5EF4-FFF2-40B4-BE49-F238E27FC236}">
                <a16:creationId xmlns:a16="http://schemas.microsoft.com/office/drawing/2014/main" id="{B0E22FE6-BA9A-70F9-DDFF-B7A7139860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264" y="3675972"/>
            <a:ext cx="3961929" cy="8364071"/>
          </a:xfrm>
          <a:prstGeom prst="rect">
            <a:avLst/>
          </a:prstGeom>
        </p:spPr>
      </p:pic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F524ECAA-F28D-E814-0979-187BC667119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886" y="3838319"/>
            <a:ext cx="3961929" cy="8364071"/>
          </a:xfrm>
          <a:prstGeom prst="rect">
            <a:avLst/>
          </a:prstGeom>
        </p:spPr>
      </p:pic>
      <p:pic>
        <p:nvPicPr>
          <p:cNvPr id="7" name="صورة 6">
            <a:extLst>
              <a:ext uri="{FF2B5EF4-FFF2-40B4-BE49-F238E27FC236}">
                <a16:creationId xmlns:a16="http://schemas.microsoft.com/office/drawing/2014/main" id="{CC36CDD9-1F15-A298-F8C8-AF36D30B0B9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8" y="3838319"/>
            <a:ext cx="3541531" cy="8364071"/>
          </a:xfrm>
          <a:prstGeom prst="rect">
            <a:avLst/>
          </a:prstGeom>
        </p:spPr>
      </p:pic>
      <p:pic>
        <p:nvPicPr>
          <p:cNvPr id="9" name="صورة 8">
            <a:extLst>
              <a:ext uri="{FF2B5EF4-FFF2-40B4-BE49-F238E27FC236}">
                <a16:creationId xmlns:a16="http://schemas.microsoft.com/office/drawing/2014/main" id="{A8E2427E-6A49-40E0-DBC4-6A27A53DF0C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6453" y="3332747"/>
            <a:ext cx="4420544" cy="933225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مخصص</PresentationFormat>
  <Paragraphs>50</Paragraphs>
  <Slides>21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8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21</vt:i4>
      </vt:variant>
    </vt:vector>
  </HeadingPairs>
  <TitlesOfParts>
    <vt:vector size="30" baseType="lpstr">
      <vt:lpstr>-apple-system</vt:lpstr>
      <vt:lpstr>DIN Next LT Arabic Bold</vt:lpstr>
      <vt:lpstr>DIN Next LT Arabic Regular</vt:lpstr>
      <vt:lpstr>DIN Next LT W23 Bold</vt:lpstr>
      <vt:lpstr>DIN Next LT W23 Heavy</vt:lpstr>
      <vt:lpstr>Helvetica</vt:lpstr>
      <vt:lpstr>Helvetica Neue</vt:lpstr>
      <vt:lpstr>Helvetica Neue Medium</vt:lpstr>
      <vt:lpstr>21_BasicWhite</vt:lpstr>
      <vt:lpstr>عرض تقديمي في PowerPoint</vt:lpstr>
      <vt:lpstr>محتويات العرض</vt:lpstr>
      <vt:lpstr>عرض تقديمي في PowerPoint</vt:lpstr>
      <vt:lpstr>من أنا</vt:lpstr>
      <vt:lpstr>عرض تقديمي في PowerPoint</vt:lpstr>
      <vt:lpstr>الفكرة</vt:lpstr>
      <vt:lpstr>المميزات</vt:lpstr>
      <vt:lpstr>عرض تقديمي في PowerPoint</vt:lpstr>
      <vt:lpstr>1 - الرسم والتخطيط</vt:lpstr>
      <vt:lpstr>2 - كتابة الكود </vt:lpstr>
      <vt:lpstr>عرض تقديمي في PowerPoint</vt:lpstr>
      <vt:lpstr>تم استخدام التالي</vt:lpstr>
      <vt:lpstr>عرض تقديمي في PowerPoint</vt:lpstr>
      <vt:lpstr>تم تطبيق المفاهيم التاليه</vt:lpstr>
      <vt:lpstr>تم تطبيق المفاهيم التاليه</vt:lpstr>
      <vt:lpstr>تم تطبيق المفاهيم التاليه</vt:lpstr>
      <vt:lpstr>عرض تقديمي في PowerPoint</vt:lpstr>
      <vt:lpstr>صور الواجهات</vt:lpstr>
      <vt:lpstr>عرض المشروع على Emulator</vt:lpstr>
      <vt:lpstr>عرض تقديمي في PowerPoint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</dc:creator>
  <cp:lastModifiedBy>علي عيد علي العنزي</cp:lastModifiedBy>
  <cp:revision>1</cp:revision>
  <dcterms:modified xsi:type="dcterms:W3CDTF">2022-08-28T09:17:36Z</dcterms:modified>
</cp:coreProperties>
</file>